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73" r:id="rId4"/>
    <p:sldId id="309" r:id="rId5"/>
    <p:sldId id="285" r:id="rId6"/>
    <p:sldId id="336" r:id="rId7"/>
    <p:sldId id="263" r:id="rId8"/>
    <p:sldId id="316" r:id="rId9"/>
    <p:sldId id="346" r:id="rId10"/>
    <p:sldId id="367" r:id="rId11"/>
    <p:sldId id="348" r:id="rId12"/>
    <p:sldId id="356" r:id="rId13"/>
    <p:sldId id="357" r:id="rId14"/>
    <p:sldId id="354" r:id="rId15"/>
    <p:sldId id="350" r:id="rId16"/>
    <p:sldId id="349" r:id="rId17"/>
    <p:sldId id="267" r:id="rId18"/>
    <p:sldId id="351" r:id="rId19"/>
    <p:sldId id="359" r:id="rId20"/>
    <p:sldId id="353" r:id="rId21"/>
    <p:sldId id="352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70" r:id="rId30"/>
    <p:sldId id="369" r:id="rId31"/>
    <p:sldId id="371" r:id="rId32"/>
    <p:sldId id="372" r:id="rId33"/>
    <p:sldId id="330" r:id="rId34"/>
    <p:sldId id="331" r:id="rId35"/>
    <p:sldId id="347" r:id="rId36"/>
    <p:sldId id="333" r:id="rId37"/>
    <p:sldId id="270" r:id="rId38"/>
    <p:sldId id="261" r:id="rId39"/>
    <p:sldId id="271" r:id="rId40"/>
    <p:sldId id="295" r:id="rId41"/>
    <p:sldId id="303" r:id="rId42"/>
    <p:sldId id="304" r:id="rId43"/>
    <p:sldId id="305" r:id="rId44"/>
    <p:sldId id="306" r:id="rId45"/>
    <p:sldId id="307" r:id="rId46"/>
    <p:sldId id="308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5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58" r:id="rId71"/>
  </p:sldIdLst>
  <p:sldSz cx="9144000" cy="6858000" type="screen4x3"/>
  <p:notesSz cx="6858000" cy="9144000"/>
  <p:embeddedFontLst>
    <p:embeddedFont>
      <p:font typeface="타이포_뽀로로 M" panose="02020503020101020101" pitchFamily="18" charset="-127"/>
      <p:regular r:id="rId73"/>
    </p:embeddedFont>
    <p:embeddedFont>
      <p:font typeface="한컴 윤고딕 240" panose="02020603020101020101" pitchFamily="18" charset="-127"/>
      <p:regular r:id="rId74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민영진" initials="민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059" autoAdjust="0"/>
    <p:restoredTop sz="94465" autoAdjust="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0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2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slide" Target="slide51.xml"/><Relationship Id="rId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1.gif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9.png"/><Relationship Id="rId4" Type="http://schemas.openxmlformats.org/officeDocument/2006/relationships/image" Target="../media/image27.gi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61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Augmented Reality System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설계발표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하드웨어 구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성</a:t>
            </a:r>
          </a:p>
        </p:txBody>
      </p:sp>
      <p:pic>
        <p:nvPicPr>
          <p:cNvPr id="3074" name="Picture 2" descr="C:\Users\HYP\Desktop\mark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2" y="2565651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1506" y="4787021"/>
            <a:ext cx="16201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5851" y="4219112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webca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13" y="2435197"/>
            <a:ext cx="2177192" cy="21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YP\Desktop\leap-motion-controller-2b41e83f2ef0b45c4a1b7f91d5bbc1c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t="26666" r="19299" b="15947"/>
          <a:stretch/>
        </p:blipFill>
        <p:spPr bwMode="auto">
          <a:xfrm>
            <a:off x="3203848" y="3144437"/>
            <a:ext cx="2568265" cy="10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60777" y="4612389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class_diagram(풀컬러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7992888" cy="4101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6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(leap motion)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 descr="C:\Users\HYP\Desktop\lea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663123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(AR)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147" name="Picture 3" descr="C:\Users\HYP\Desktop\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2" y="1916832"/>
            <a:ext cx="7672392" cy="418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(AEAT System)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9" name="Picture 3" descr="C:\Users\HYP\Desktop\AE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0" y="2076131"/>
            <a:ext cx="7289528" cy="416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 – case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Usecase_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37" y="1999660"/>
            <a:ext cx="6906614" cy="438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Sequence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SequenceDiagr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488832" cy="439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28614"/>
              </p:ext>
            </p:extLst>
          </p:nvPr>
        </p:nvGraphicFramePr>
        <p:xfrm>
          <a:off x="827585" y="2155844"/>
          <a:ext cx="7488831" cy="395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/>
                <a:gridCol w="4536504"/>
              </a:tblGrid>
              <a:tr h="55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구현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 이름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그림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따라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1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과 동일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3.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 생성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Object.Instantiate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ko-KR" altLang="en-US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변경할 멤버변수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5.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완성 애니메이션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(speed, 0, 0);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선택 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033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 선택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TOUCH!</a:t>
            </a:r>
          </a:p>
        </p:txBody>
      </p:sp>
      <p:pic>
        <p:nvPicPr>
          <p:cNvPr id="1028" name="Picture 4" descr="C:\Users\HYP\Desktop\beforeU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0" y="2527460"/>
            <a:ext cx="3979110" cy="28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524510" y="3923237"/>
            <a:ext cx="1393531" cy="590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7056276" y="2204864"/>
            <a:ext cx="165000" cy="171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버튼을 누르면 다음 화면으로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 descr="C:\Users\HYP\Desktop\aftU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" y="2515270"/>
            <a:ext cx="3955840" cy="2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41954"/>
              </p:ext>
            </p:extLst>
          </p:nvPr>
        </p:nvGraphicFramePr>
        <p:xfrm>
          <a:off x="755576" y="2276872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UI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누르면 해당 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넘어가고자 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정확하게 원하는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이동해야 함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이동하는데 걸리는 시간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button.Click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–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 클릭을 인식하는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method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클릭 시 일어나는 일을 재정의 해서 사용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SceneManager.LoadScene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index) 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누를 시 해당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를 가지고 있는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9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53429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53690"/>
            <a:ext cx="8552235" cy="5784390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107831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998813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773809" y="6356350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238270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167719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156817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97892" y="3923084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2799344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7892" y="4476198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90022" y="5029411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90022" y="5590349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수행일정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129252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2690326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7020272" y="30723"/>
            <a:ext cx="2281382" cy="8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1895968" y="3360418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2500" dirty="0"/>
          </a:p>
        </p:txBody>
      </p:sp>
      <p:sp>
        <p:nvSpPr>
          <p:cNvPr id="37" name="다이아몬드 36"/>
          <p:cNvSpPr/>
          <p:nvPr/>
        </p:nvSpPr>
        <p:spPr>
          <a:xfrm>
            <a:off x="1507279" y="3241527"/>
            <a:ext cx="743551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3088" y="6126919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4" name="다이아몬드 23"/>
          <p:cNvSpPr/>
          <p:nvPr/>
        </p:nvSpPr>
        <p:spPr>
          <a:xfrm>
            <a:off x="1524193" y="3814066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24193" y="4367180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31313" y="4920393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31313" y="5481331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9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9" name="다이아몬드 38"/>
          <p:cNvSpPr/>
          <p:nvPr/>
        </p:nvSpPr>
        <p:spPr>
          <a:xfrm>
            <a:off x="1514399" y="6008028"/>
            <a:ext cx="760465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trike="sngStrike" spc="-3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012" y="61390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손 그리지 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8" y="2514658"/>
            <a:ext cx="3990975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YP\Desktop\손 그린 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09" y="2514658"/>
            <a:ext cx="3990975" cy="257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04248" y="3356992"/>
            <a:ext cx="50405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V="1">
            <a:off x="7056276" y="2204864"/>
            <a:ext cx="0" cy="1152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손가락이 만나면 작동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라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44" y="2708391"/>
            <a:ext cx="4012701" cy="25830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" y="2702625"/>
            <a:ext cx="3995346" cy="258886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19671" y="2846522"/>
            <a:ext cx="1781897" cy="1892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1"/>
          </p:cNvCxnSpPr>
          <p:nvPr/>
        </p:nvCxnSpPr>
        <p:spPr>
          <a:xfrm flipV="1">
            <a:off x="3131840" y="2150831"/>
            <a:ext cx="1609555" cy="990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Shader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이용해 만든 도형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0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805374"/>
              </p:ext>
            </p:extLst>
          </p:nvPr>
        </p:nvGraphicFramePr>
        <p:xfrm>
          <a:off x="738856" y="2132856"/>
          <a:ext cx="7721576" cy="407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손짓을 모으면 그림을 그림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나오는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Line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Line Object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색상과 형태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자식 객체를 활성화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떨어졌는지 여부를 확인하는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떨어질 경우 자식 객체를 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0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꼭지점에 맞춰 도형 생성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5" name="Picture 2" descr="C:\Users\HYP\Desktop\도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 rot="18262326">
            <a:off x="6179773" y="3639898"/>
            <a:ext cx="720080" cy="72008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956246" y="3439076"/>
            <a:ext cx="1126953" cy="1121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H="1" flipV="1">
            <a:off x="6170435" y="2474867"/>
            <a:ext cx="349288" cy="9642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87245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꼭지점에 맞추어 도형 생성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만들어질 도형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양손의 꼭지점 좌표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도형의 종류와 복잡도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makeFigure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figurelist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원하는 도형을 만들고 크기를 조절하는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손짓으로 간단하게 색</a:t>
            </a:r>
            <a:r>
              <a:rPr lang="ko-KR" altLang="en-US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칠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9" y="2708390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자유형 8"/>
          <p:cNvSpPr/>
          <p:nvPr/>
        </p:nvSpPr>
        <p:spPr>
          <a:xfrm>
            <a:off x="2154172" y="3233029"/>
            <a:ext cx="1080654" cy="1735282"/>
          </a:xfrm>
          <a:custGeom>
            <a:avLst/>
            <a:gdLst>
              <a:gd name="connsiteX0" fmla="*/ 0 w 1080654"/>
              <a:gd name="connsiteY0" fmla="*/ 654628 h 1735282"/>
              <a:gd name="connsiteX1" fmla="*/ 187036 w 1080654"/>
              <a:gd name="connsiteY1" fmla="*/ 384464 h 1735282"/>
              <a:gd name="connsiteX2" fmla="*/ 187036 w 1080654"/>
              <a:gd name="connsiteY2" fmla="*/ 883228 h 1735282"/>
              <a:gd name="connsiteX3" fmla="*/ 415636 w 1080654"/>
              <a:gd name="connsiteY3" fmla="*/ 62346 h 1735282"/>
              <a:gd name="connsiteX4" fmla="*/ 322118 w 1080654"/>
              <a:gd name="connsiteY4" fmla="*/ 1059873 h 1735282"/>
              <a:gd name="connsiteX5" fmla="*/ 581891 w 1080654"/>
              <a:gd name="connsiteY5" fmla="*/ 0 h 1735282"/>
              <a:gd name="connsiteX6" fmla="*/ 457200 w 1080654"/>
              <a:gd name="connsiteY6" fmla="*/ 1215737 h 1735282"/>
              <a:gd name="connsiteX7" fmla="*/ 685800 w 1080654"/>
              <a:gd name="connsiteY7" fmla="*/ 0 h 1735282"/>
              <a:gd name="connsiteX8" fmla="*/ 581891 w 1080654"/>
              <a:gd name="connsiteY8" fmla="*/ 1267691 h 1735282"/>
              <a:gd name="connsiteX9" fmla="*/ 758536 w 1080654"/>
              <a:gd name="connsiteY9" fmla="*/ 218209 h 1735282"/>
              <a:gd name="connsiteX10" fmla="*/ 644236 w 1080654"/>
              <a:gd name="connsiteY10" fmla="*/ 1402773 h 1735282"/>
              <a:gd name="connsiteX11" fmla="*/ 841663 w 1080654"/>
              <a:gd name="connsiteY11" fmla="*/ 426028 h 1735282"/>
              <a:gd name="connsiteX12" fmla="*/ 748145 w 1080654"/>
              <a:gd name="connsiteY12" fmla="*/ 1413164 h 1735282"/>
              <a:gd name="connsiteX13" fmla="*/ 966354 w 1080654"/>
              <a:gd name="connsiteY13" fmla="*/ 592282 h 1735282"/>
              <a:gd name="connsiteX14" fmla="*/ 831272 w 1080654"/>
              <a:gd name="connsiteY14" fmla="*/ 1548246 h 1735282"/>
              <a:gd name="connsiteX15" fmla="*/ 1080654 w 1080654"/>
              <a:gd name="connsiteY15" fmla="*/ 748146 h 1735282"/>
              <a:gd name="connsiteX16" fmla="*/ 883227 w 1080654"/>
              <a:gd name="connsiteY16" fmla="*/ 1735282 h 17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654" h="1735282">
                <a:moveTo>
                  <a:pt x="0" y="654628"/>
                </a:moveTo>
                <a:lnTo>
                  <a:pt x="187036" y="384464"/>
                </a:lnTo>
                <a:lnTo>
                  <a:pt x="187036" y="883228"/>
                </a:lnTo>
                <a:lnTo>
                  <a:pt x="415636" y="62346"/>
                </a:lnTo>
                <a:lnTo>
                  <a:pt x="322118" y="1059873"/>
                </a:lnTo>
                <a:lnTo>
                  <a:pt x="581891" y="0"/>
                </a:lnTo>
                <a:lnTo>
                  <a:pt x="457200" y="1215737"/>
                </a:lnTo>
                <a:lnTo>
                  <a:pt x="685800" y="0"/>
                </a:lnTo>
                <a:lnTo>
                  <a:pt x="581891" y="1267691"/>
                </a:lnTo>
                <a:lnTo>
                  <a:pt x="758536" y="218209"/>
                </a:lnTo>
                <a:lnTo>
                  <a:pt x="644236" y="1402773"/>
                </a:lnTo>
                <a:lnTo>
                  <a:pt x="841663" y="426028"/>
                </a:lnTo>
                <a:lnTo>
                  <a:pt x="748145" y="1413164"/>
                </a:lnTo>
                <a:lnTo>
                  <a:pt x="966354" y="592282"/>
                </a:lnTo>
                <a:lnTo>
                  <a:pt x="831272" y="1548246"/>
                </a:lnTo>
                <a:lnTo>
                  <a:pt x="1080654" y="748146"/>
                </a:lnTo>
                <a:lnTo>
                  <a:pt x="883227" y="17352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6253563" y="2474867"/>
            <a:ext cx="602715" cy="7156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951535" y="3190494"/>
            <a:ext cx="1809485" cy="18401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11009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색칠 한 부분 </a:t>
                      </a:r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번호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(RGB)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Percentage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몇 퍼센트 에서 색상이 변하는지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색상의 종류와 개수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RGB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색상을 변경하는 스크립트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coloring(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percentage,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colorNumber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일정 부분 이상 색칠이 진행되면 객체의 단면을 변환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9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애니메이션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29659"/>
            <a:ext cx="5976664" cy="35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028615" y="1419698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시 특정 애니메이션 실행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2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77473"/>
              </p:ext>
            </p:extLst>
          </p:nvPr>
        </p:nvGraphicFramePr>
        <p:xfrm>
          <a:off x="738856" y="2132856"/>
          <a:ext cx="7721576" cy="4018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완료 시 애니메이션 실행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동작의 종류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아이들이 관심 있어 할만한지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(float x, float y, float z, Space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relativeTo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움직임을 표현 할 좌표공간을 바꾸는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dancingObject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String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movelist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 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객체가 움직이게 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86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지우는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제스쳐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우에서 좌로 쓸면 삭제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699942"/>
            <a:ext cx="4029136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9942"/>
            <a:ext cx="3995293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왼쪽 화살표 3"/>
          <p:cNvSpPr/>
          <p:nvPr/>
        </p:nvSpPr>
        <p:spPr>
          <a:xfrm>
            <a:off x="6160689" y="3429000"/>
            <a:ext cx="1944216" cy="93610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3" idx="2"/>
            <a:endCxn id="4" idx="0"/>
          </p:cNvCxnSpPr>
          <p:nvPr/>
        </p:nvCxnSpPr>
        <p:spPr>
          <a:xfrm>
            <a:off x="6253563" y="2474867"/>
            <a:ext cx="375178" cy="95413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6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지난 발표에서의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4002020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 사항에 대한 답변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276872"/>
            <a:ext cx="7992888" cy="1584176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구체적인 설계 및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 진행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필요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도형이 너무 단순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응용의 완성도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7544" y="4725144"/>
            <a:ext cx="7992888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설계단계에서 진행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반영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복잡한 도형 몇 가지 추가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상용화 된 제품 정도의 완성도를 목표</a:t>
            </a:r>
            <a:endParaRPr lang="ko-KR" altLang="en-US" dirty="0"/>
          </a:p>
        </p:txBody>
      </p:sp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>
            <a:hlinkClick r:id="rId4" action="ppaction://hlinksldjump"/>
          </p:cNvPr>
          <p:cNvSpPr/>
          <p:nvPr/>
        </p:nvSpPr>
        <p:spPr>
          <a:xfrm>
            <a:off x="8028384" y="5877272"/>
            <a:ext cx="720080" cy="64807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웃는 얼굴 14">
            <a:hlinkClick r:id="rId5" action="ppaction://hlinksldjump"/>
          </p:cNvPr>
          <p:cNvSpPr/>
          <p:nvPr/>
        </p:nvSpPr>
        <p:spPr>
          <a:xfrm>
            <a:off x="7268997" y="2492896"/>
            <a:ext cx="744647" cy="744647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19336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통한 오브젝트 삭제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실수로 지워지지 않게 끔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인식하게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(Leap::Gesture::TYPE_CIRCLE)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-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미리 저장된 제스처와 비교하는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Destroy(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ScriptRef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: Object.Destroy.html))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오브젝트를 삭제하는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오른쪽 화살표 8">
            <a:hlinkClick r:id="rId3" action="ppaction://hlinksldjump"/>
          </p:cNvPr>
          <p:cNvSpPr/>
          <p:nvPr/>
        </p:nvSpPr>
        <p:spPr>
          <a:xfrm>
            <a:off x="8100392" y="5949280"/>
            <a:ext cx="432048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추가사항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HYP\Desktop\졸작\프로토타입데모\새로운UI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"/>
          <a:stretch/>
        </p:blipFill>
        <p:spPr bwMode="auto">
          <a:xfrm>
            <a:off x="893296" y="1417871"/>
            <a:ext cx="7412696" cy="435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77793" y="5834914"/>
            <a:ext cx="6843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아이들이 보기에 아기자기한 </a:t>
            </a:r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7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추가사항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461908" y="5085185"/>
            <a:ext cx="20299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before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7"/>
            <a:ext cx="358140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76" y="2780928"/>
            <a:ext cx="358140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69345" y="155679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노이즈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보정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7990" y="5085185"/>
            <a:ext cx="20299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after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9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환경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089" y="2089922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최소 시스템 사양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Window7 ,8 intel core i3, i5, i7 processor 2GB RAM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,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USB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2.0 port, internet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connection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소프트웨어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Leap Motion /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Airspace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지원 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 , iOS &amp;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UWP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VuMark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VuMark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Windows 7 SP1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8,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 Mac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 X 10.8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GPU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DX9 (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셰이더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모델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DX11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카드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>
            <a:hlinkClick r:id="rId3" action="ppaction://hlinksldjump"/>
          </p:cNvPr>
          <p:cNvSpPr/>
          <p:nvPr/>
        </p:nvSpPr>
        <p:spPr>
          <a:xfrm>
            <a:off x="7641320" y="1603867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개발환경 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9433" y="1772816"/>
            <a:ext cx="7920880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졸업작품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주소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://github.com/darolb/Team-PlayMeetJob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9433" y="3573016"/>
            <a:ext cx="7920880" cy="2304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팀원 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ID</a:t>
            </a: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김현진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anytime1106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YoungJinMIN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darolb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71600" y="1969273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71600" y="3721704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방</a:t>
            </a:r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법</a:t>
            </a: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손가락 위치 추적 기능을 이용하여 그림 그리기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모션인식 기능을 이용하여 명령어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cloud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저장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그린 그림을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데이터로 가져와서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오브젝트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의 생성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복사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변경 등을 이용 </a:t>
            </a:r>
            <a:endParaRPr lang="en-US" altLang="ko-KR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모션에 스크립트를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코딩하여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기능 구현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증강현실의 연결 매개체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accent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pic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1943"/>
            <a:ext cx="2935604" cy="3173626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YP\Desktop\camepic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04" y="1447091"/>
            <a:ext cx="1240860" cy="1240860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160_F_107642858_SCoILb6DX0ICKySGpiLa7yqhUU83iyF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714033"/>
            <a:ext cx="3168352" cy="316835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84" y="2731916"/>
            <a:ext cx="1080120" cy="36004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5430">
            <a:off x="4202307" y="2078191"/>
            <a:ext cx="1796402" cy="20275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4570" flipV="1">
            <a:off x="4202308" y="3239306"/>
            <a:ext cx="1796402" cy="2027531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2771800" y="908720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771800" y="1988840"/>
            <a:ext cx="1368152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771800" y="1988840"/>
            <a:ext cx="792088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7092280" y="1772816"/>
            <a:ext cx="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6012160" y="2708920"/>
            <a:ext cx="1080120" cy="144016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6372200" y="2852936"/>
            <a:ext cx="720080" cy="57606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1800" y="126876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79912" y="170080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9832" y="2492896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60232" y="1916832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타이포_뽀로로 M" pitchFamily="18" charset="-127"/>
                <a:ea typeface="타이포_뽀로로 M" pitchFamily="18" charset="-127"/>
              </a:rPr>
              <a:t>X</a:t>
            </a:r>
            <a:endParaRPr lang="ko-KR" altLang="en-US" dirty="0">
              <a:solidFill>
                <a:schemeClr val="accent1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84168" y="227687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92D050"/>
                </a:solidFill>
                <a:latin typeface="타이포_뽀로로 M" pitchFamily="18" charset="-127"/>
                <a:ea typeface="타이포_뽀로로 M" pitchFamily="18" charset="-127"/>
              </a:rPr>
              <a:t>Z</a:t>
            </a:r>
            <a:endParaRPr lang="ko-KR" altLang="en-US" dirty="0">
              <a:solidFill>
                <a:srgbClr val="92D05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6216" y="328498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타이포_뽀로로 M" pitchFamily="18" charset="-127"/>
                <a:ea typeface="타이포_뽀로로 M" pitchFamily="18" charset="-127"/>
              </a:rPr>
              <a:t>Y</a:t>
            </a:r>
            <a:endParaRPr lang="ko-KR" altLang="en-US" dirty="0">
              <a:solidFill>
                <a:srgbClr val="FF0000"/>
              </a:solidFill>
              <a:latin typeface="타이포_뽀로로 M" pitchFamily="18" charset="-127"/>
              <a:ea typeface="타이포_뽀로로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37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38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179025"/>
            <a:ext cx="8888339" cy="53463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214618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배경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9469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목표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효과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 가파른 증가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증가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위한 정부의 공교육 질 강화 사업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활성화에 도움이 되는 아이디어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미술 교육을 활용하여 색다른 방식으로 교육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그릴 때 시각적 정보를 처리하며 상상력이 증대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그림이 아동의 창의성 있는 사고를 하도록 도움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흥미로운 활동을 반복적으로 실행 함으로서 집중력 향상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웃는 얼굴 14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제안서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목표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1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효과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0183" y="168745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56307" y="6317686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9595"/>
              </p:ext>
            </p:extLst>
          </p:nvPr>
        </p:nvGraphicFramePr>
        <p:xfrm>
          <a:off x="683569" y="1268759"/>
          <a:ext cx="7776862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377"/>
                <a:gridCol w="1276685"/>
                <a:gridCol w="1073700"/>
                <a:gridCol w="1073700"/>
                <a:gridCol w="2147400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 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9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05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96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978213" y="25225"/>
            <a:ext cx="2283688" cy="8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모션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3008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31780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04647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29875575"/>
                  </a:ext>
                </a:extLst>
              </a:tr>
            </a:tbl>
          </a:graphicData>
        </a:graphic>
      </p:graphicFrame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59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99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16024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3236" y="3602716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</a:p>
        </p:txBody>
      </p:sp>
      <p:pic>
        <p:nvPicPr>
          <p:cNvPr id="1027" name="Picture 3" descr="C:\Users\HYP\Desktop\camepic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30349"/>
            <a:ext cx="2045174" cy="20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5521" y="3972048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</a:p>
        </p:txBody>
      </p:sp>
      <p:pic>
        <p:nvPicPr>
          <p:cNvPr id="1029" name="Picture 5" descr="C:\Users\HYP\Desktop\humanpicto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6"/>
          <a:stretch/>
        </p:blipFill>
        <p:spPr bwMode="auto">
          <a:xfrm>
            <a:off x="3816465" y="4653136"/>
            <a:ext cx="1566356" cy="1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63209" y="5922895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사용자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왼쪽/오른쪽 화살표 3"/>
          <p:cNvSpPr/>
          <p:nvPr/>
        </p:nvSpPr>
        <p:spPr>
          <a:xfrm>
            <a:off x="2843129" y="2728805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542483" y="2723560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211131" y="4012652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209" y="3409871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증강현실 화면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4" name="Picture 2" descr="C:\Users\HYP\Desktop\pic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99" y="1830349"/>
            <a:ext cx="1481086" cy="16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</a:t>
            </a:r>
            <a:r>
              <a:rPr lang="ko-KR" altLang="en-US" sz="8000" dirty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계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39381"/>
            <a:ext cx="6786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IA(Information  Architecture)</a:t>
            </a:r>
            <a:endParaRPr lang="ko-KR" altLang="en-US" sz="3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7578" y="3187443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메인화</a:t>
            </a:r>
            <a:r>
              <a:rPr lang="ko-KR" altLang="en-US" b="1" dirty="0" err="1"/>
              <a:t>면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98757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도형 만들기</a:t>
            </a:r>
            <a:endParaRPr lang="ko-KR" altLang="en-US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542773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색칠하기</a:t>
            </a:r>
            <a:endParaRPr lang="ko-KR" altLang="en-US" sz="1500" b="1" dirty="0"/>
          </a:p>
        </p:txBody>
      </p:sp>
      <p:sp>
        <p:nvSpPr>
          <p:cNvPr id="22" name="직사각형 21"/>
          <p:cNvSpPr/>
          <p:nvPr/>
        </p:nvSpPr>
        <p:spPr>
          <a:xfrm>
            <a:off x="686789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움직이는</a:t>
            </a:r>
            <a:endParaRPr lang="en-US" altLang="ko-KR" sz="1500" b="1" dirty="0" smtClean="0"/>
          </a:p>
          <a:p>
            <a:pPr algn="ctr"/>
            <a:r>
              <a:rPr lang="ko-KR" altLang="en-US" sz="1500" b="1" dirty="0" smtClean="0"/>
              <a:t>그림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4741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따라 그리기</a:t>
            </a:r>
            <a:endParaRPr lang="ko-KR" altLang="en-US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1100290" y="470440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그림 그리기</a:t>
            </a:r>
            <a:endParaRPr lang="ko-KR" altLang="en-US" sz="1500" b="1" dirty="0"/>
          </a:p>
        </p:txBody>
      </p:sp>
      <p:cxnSp>
        <p:nvCxnSpPr>
          <p:cNvPr id="66" name="꺾인 연결선 65"/>
          <p:cNvCxnSpPr/>
          <p:nvPr/>
        </p:nvCxnSpPr>
        <p:spPr>
          <a:xfrm rot="5400000">
            <a:off x="2649551" y="2763271"/>
            <a:ext cx="1012903" cy="288728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23" idx="0"/>
          </p:cNvCxnSpPr>
          <p:nvPr/>
        </p:nvCxnSpPr>
        <p:spPr>
          <a:xfrm>
            <a:off x="3152518" y="4202454"/>
            <a:ext cx="6968" cy="495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20" idx="0"/>
          </p:cNvCxnSpPr>
          <p:nvPr/>
        </p:nvCxnSpPr>
        <p:spPr>
          <a:xfrm flipH="1">
            <a:off x="4599646" y="4197950"/>
            <a:ext cx="1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22" idx="0"/>
          </p:cNvCxnSpPr>
          <p:nvPr/>
        </p:nvCxnSpPr>
        <p:spPr>
          <a:xfrm>
            <a:off x="4599646" y="4198443"/>
            <a:ext cx="2880320" cy="49960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21" idx="0"/>
          </p:cNvCxnSpPr>
          <p:nvPr/>
        </p:nvCxnSpPr>
        <p:spPr>
          <a:xfrm>
            <a:off x="6039806" y="4197950"/>
            <a:ext cx="0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4" y="1881512"/>
            <a:ext cx="2595316" cy="16569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19872" y="2211989"/>
            <a:ext cx="2232248" cy="1000986"/>
            <a:chOff x="1619672" y="1777538"/>
            <a:chExt cx="5976664" cy="27052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672" y="1799116"/>
              <a:ext cx="5976664" cy="268370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051720" y="279429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그리기</a:t>
              </a:r>
              <a:endParaRPr lang="ko-KR" altLang="en-US" sz="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23928" y="27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96136" y="282663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67531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색칠하기</a:t>
              </a:r>
              <a:endParaRPr lang="ko-KR" altLang="en-US" sz="4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8045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19672" y="2492896"/>
              <a:ext cx="59766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91879" y="1777538"/>
              <a:ext cx="2196242" cy="6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</a:rPr>
                <a:t>CONTENTS</a:t>
              </a:r>
              <a:endParaRPr lang="ko-KR" altLang="en-US" sz="9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1380" y="2677568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84" y="2637377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5416" y="3670012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889184" y="3689806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 flipH="1">
            <a:off x="2891380" y="3704780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5576" y="1393162"/>
            <a:ext cx="164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5738" y="1431635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154" y="1431635"/>
            <a:ext cx="16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6907" y="3986100"/>
            <a:ext cx="166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7268" y="3986100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538" y="3986100"/>
            <a:ext cx="173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33" y="2796783"/>
            <a:ext cx="809325" cy="8093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1535" y="4471579"/>
            <a:ext cx="2595316" cy="1656951"/>
            <a:chOff x="251535" y="4471579"/>
            <a:chExt cx="2595316" cy="165695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선택</a:t>
              </a:r>
              <a:endParaRPr lang="ko-KR" altLang="en-US" sz="400" b="1" dirty="0"/>
            </a:p>
          </p:txBody>
        </p:sp>
        <p:pic>
          <p:nvPicPr>
            <p:cNvPr id="66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98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원통 26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1885389"/>
            <a:ext cx="2595316" cy="1669792"/>
            <a:chOff x="6228184" y="1885389"/>
            <a:chExt cx="2595316" cy="16697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85389"/>
              <a:ext cx="2595316" cy="1656950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8393892" y="1924055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295754" y="3330037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08" y="3339164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원통 74"/>
            <p:cNvSpPr/>
            <p:nvPr/>
          </p:nvSpPr>
          <p:spPr>
            <a:xfrm>
              <a:off x="7107602" y="2316033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53" y="2745856"/>
              <a:ext cx="809325" cy="809325"/>
            </a:xfrm>
            <a:prstGeom prst="rect">
              <a:avLst/>
            </a:prstGeom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6295754" y="1931565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1254" y="4471579"/>
            <a:ext cx="2595316" cy="1656950"/>
            <a:chOff x="3231254" y="4471579"/>
            <a:chExt cx="2595316" cy="165695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7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원통 72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 하기</a:t>
              </a:r>
              <a:endParaRPr lang="ko-KR" altLang="en-US" sz="400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28184" y="4471579"/>
            <a:ext cx="2595316" cy="1681944"/>
            <a:chOff x="6228184" y="4471579"/>
            <a:chExt cx="2595316" cy="1681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1536" y="1881512"/>
            <a:ext cx="2595316" cy="1656950"/>
            <a:chOff x="395536" y="1707307"/>
            <a:chExt cx="6012668" cy="3953298"/>
          </a:xfrm>
        </p:grpSpPr>
        <p:grpSp>
          <p:nvGrpSpPr>
            <p:cNvPr id="92" name="그룹 91"/>
            <p:cNvGrpSpPr/>
            <p:nvPr/>
          </p:nvGrpSpPr>
          <p:grpSpPr>
            <a:xfrm>
              <a:off x="395536" y="1707307"/>
              <a:ext cx="6012668" cy="3953298"/>
              <a:chOff x="2699792" y="4149080"/>
              <a:chExt cx="3744415" cy="2318344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149080"/>
                <a:ext cx="3744415" cy="2318344"/>
              </a:xfrm>
              <a:prstGeom prst="rect">
                <a:avLst/>
              </a:prstGeom>
            </p:spPr>
          </p:pic>
          <p:sp>
            <p:nvSpPr>
              <p:cNvPr id="96" name="모서리가 둥근 직사각형 95"/>
              <p:cNvSpPr/>
              <p:nvPr/>
            </p:nvSpPr>
            <p:spPr>
              <a:xfrm>
                <a:off x="5826100" y="4219071"/>
                <a:ext cx="541066" cy="1961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메뉴</a:t>
                </a:r>
                <a:endParaRPr lang="ko-KR" altLang="en-US" sz="400" b="1" dirty="0"/>
              </a:p>
            </p:txBody>
          </p:sp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112" y="6153117"/>
                <a:ext cx="245054" cy="229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497" y="5240101"/>
                <a:ext cx="1156772" cy="1085006"/>
              </a:xfrm>
              <a:prstGeom prst="rect">
                <a:avLst/>
              </a:prstGeom>
            </p:spPr>
          </p:pic>
          <p:sp>
            <p:nvSpPr>
              <p:cNvPr id="99" name="모서리가 둥근 직사각형 98"/>
              <p:cNvSpPr/>
              <p:nvPr/>
            </p:nvSpPr>
            <p:spPr>
              <a:xfrm>
                <a:off x="2826560" y="4219071"/>
                <a:ext cx="834491" cy="18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그림 그리기</a:t>
                </a:r>
                <a:endParaRPr lang="ko-KR" altLang="en-US" sz="400" b="1" dirty="0"/>
              </a:p>
            </p:txBody>
          </p:sp>
        </p:grpSp>
        <p:sp>
          <p:nvSpPr>
            <p:cNvPr id="80" name="포인트가 5개인 별 79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9096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1764" y="1786172"/>
            <a:ext cx="235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그린그림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색상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707307"/>
            <a:ext cx="6012668" cy="3953298"/>
            <a:chOff x="395536" y="1707307"/>
            <a:chExt cx="6012668" cy="3953298"/>
          </a:xfrm>
        </p:grpSpPr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12668" cy="3953298"/>
              <a:chOff x="395536" y="1707307"/>
              <a:chExt cx="6012668" cy="39532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95536" y="1707307"/>
                <a:ext cx="6012668" cy="3953298"/>
                <a:chOff x="2699792" y="4149080"/>
                <a:chExt cx="3744415" cy="2318344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9792" y="4149080"/>
                  <a:ext cx="3744415" cy="2318344"/>
                </a:xfrm>
                <a:prstGeom prst="rect">
                  <a:avLst/>
                </a:prstGeom>
              </p:spPr>
            </p:pic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26100" y="4219071"/>
                  <a:ext cx="541066" cy="1961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pic>
              <p:nvPicPr>
                <p:cNvPr id="81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2112" y="6153117"/>
                  <a:ext cx="245054" cy="229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497" y="5240101"/>
                  <a:ext cx="1156772" cy="1085006"/>
                </a:xfrm>
                <a:prstGeom prst="rect">
                  <a:avLst/>
                </a:prstGeom>
              </p:spPr>
            </p:pic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2826560" y="4219071"/>
                  <a:ext cx="834491" cy="1886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43428" y="510186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⑤</a:t>
                </a:r>
                <a:endParaRPr lang="en-US" altLang="ko-KR" b="1" dirty="0"/>
              </a:p>
            </p:txBody>
          </p:sp>
        </p:grpSp>
        <p:sp>
          <p:nvSpPr>
            <p:cNvPr id="23" name="포인트가 5개인 별 22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2051087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50983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7784" y="242088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64744" y="3633923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585" y="125965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그린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⑦ 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5536" y="1707307"/>
            <a:ext cx="6038919" cy="4013516"/>
            <a:chOff x="395536" y="1707307"/>
            <a:chExt cx="6038919" cy="4013516"/>
          </a:xfrm>
        </p:grpSpPr>
        <p:sp>
          <p:nvSpPr>
            <p:cNvPr id="31" name="TextBox 30"/>
            <p:cNvSpPr txBox="1"/>
            <p:nvPr/>
          </p:nvSpPr>
          <p:spPr>
            <a:xfrm>
              <a:off x="1527788" y="31189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72163" y="37492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④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3428" y="5101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⑤</a:t>
              </a:r>
              <a:endParaRPr lang="en-US" altLang="ko-KR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38919" cy="4013516"/>
              <a:chOff x="2699792" y="4149081"/>
              <a:chExt cx="3744416" cy="241206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699792" y="4149081"/>
                <a:ext cx="3744416" cy="2412068"/>
                <a:chOff x="6228184" y="1885389"/>
                <a:chExt cx="2595316" cy="169495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8184" y="1885389"/>
                  <a:ext cx="2595316" cy="1656950"/>
                </a:xfrm>
                <a:prstGeom prst="rect">
                  <a:avLst/>
                </a:prstGeom>
              </p:spPr>
            </p:pic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8393892" y="1924055"/>
                  <a:ext cx="378552" cy="14628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6295754" y="3330037"/>
                  <a:ext cx="471895" cy="157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선택</a:t>
                  </a:r>
                  <a:endParaRPr lang="ko-KR" altLang="en-US" sz="1200" b="1" dirty="0"/>
                </a:p>
              </p:txBody>
            </p: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8008" y="3339164"/>
                  <a:ext cx="171450" cy="171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원통 28"/>
                <p:cNvSpPr/>
                <p:nvPr/>
              </p:nvSpPr>
              <p:spPr>
                <a:xfrm>
                  <a:off x="7107602" y="2316033"/>
                  <a:ext cx="864096" cy="859645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955" y="2771015"/>
                  <a:ext cx="809325" cy="80932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295754" y="1931565"/>
                  <a:ext cx="583844" cy="14073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따라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22" name="원통 21"/>
              <p:cNvSpPr/>
              <p:nvPr/>
            </p:nvSpPr>
            <p:spPr>
              <a:xfrm>
                <a:off x="4010063" y="4841520"/>
                <a:ext cx="1246682" cy="1215800"/>
              </a:xfrm>
              <a:prstGeom prst="can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203612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3981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36127" y="26654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09828" y="30114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17210" y="50809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263038" y="38665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72053" y="468841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도형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도형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14921" y="1707306"/>
            <a:ext cx="6040200" cy="3953941"/>
            <a:chOff x="251535" y="4471579"/>
            <a:chExt cx="2595316" cy="165695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선택</a:t>
              </a:r>
              <a:endParaRPr lang="ko-KR" altLang="en-US" sz="1200" b="1" dirty="0"/>
            </a:p>
          </p:txBody>
        </p:sp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772" y="5917299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원통 38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만들기</a:t>
              </a:r>
              <a:endParaRPr lang="ko-KR" altLang="en-US" sz="1200" b="1" dirty="0"/>
            </a:p>
          </p:txBody>
        </p:sp>
      </p:grpSp>
      <p:sp>
        <p:nvSpPr>
          <p:cNvPr id="25" name="타원 24"/>
          <p:cNvSpPr/>
          <p:nvPr/>
        </p:nvSpPr>
        <p:spPr>
          <a:xfrm>
            <a:off x="2005026" y="178906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12002" y="15132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80529" y="270477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839364" y="2039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56" y="39636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5631" y="4725431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95592" y="51781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7810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24692" y="1728964"/>
            <a:ext cx="5947507" cy="3932284"/>
            <a:chOff x="3231254" y="4471579"/>
            <a:chExt cx="2595316" cy="165695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원통 49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52" name="자유형 51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색칠 하기</a:t>
              </a:r>
              <a:endParaRPr lang="ko-KR" altLang="en-US" sz="1200" b="1" dirty="0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6874" y="184912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9316" y="516992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2980" y="394847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3782" y="22869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1119" y="181546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00753" y="512385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311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9828" y="1831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87446" y="1813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79912" y="23314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68650" y="4126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37615" y="51546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03206" y="519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9155" y="1727550"/>
            <a:ext cx="5943044" cy="3985187"/>
            <a:chOff x="6228184" y="4471579"/>
            <a:chExt cx="2595316" cy="168194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움직이는 그림</a:t>
              </a:r>
              <a:endParaRPr lang="ko-KR" altLang="en-US" sz="1200" b="1" dirty="0"/>
            </a:p>
          </p:txBody>
        </p:sp>
      </p:grpSp>
      <p:sp>
        <p:nvSpPr>
          <p:cNvPr id="31" name="타원 30"/>
          <p:cNvSpPr/>
          <p:nvPr/>
        </p:nvSpPr>
        <p:spPr>
          <a:xfrm>
            <a:off x="5474421" y="520743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99438" y="5162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33099" y="51118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2448" y="205077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19592" y="18475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21036" y="18337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34" y="1988840"/>
            <a:ext cx="842493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i="1" dirty="0" smtClean="0"/>
              <a:t>Public </a:t>
            </a:r>
            <a:r>
              <a:rPr lang="en-US" altLang="ko-KR" sz="1500" b="1" i="1" dirty="0"/>
              <a:t>Functions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float </a:t>
            </a:r>
            <a:r>
              <a:rPr lang="en-US" altLang="ko-KR" sz="1500" b="1" dirty="0" err="1"/>
              <a:t>distanceOfTipToElement</a:t>
            </a:r>
            <a:r>
              <a:rPr lang="en-US" altLang="ko-KR" sz="1500" dirty="0"/>
              <a:t>(Transform </a:t>
            </a:r>
            <a:r>
              <a:rPr lang="en-US" altLang="ko-KR" sz="1500" dirty="0" err="1"/>
              <a:t>UIElement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지정된 위치 값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float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distanceOfTipToPointer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포인터 값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getTouchingMode</a:t>
            </a:r>
            <a:r>
              <a:rPr lang="en-US" altLang="ko-KR" sz="15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손가락이 터치하는지 여부를 판단해서 반환 하는 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isTriggeringInteraction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클릭이 되면 </a:t>
            </a:r>
            <a:r>
              <a:rPr lang="en-US" altLang="ko-KR" sz="1500" dirty="0" smtClean="0"/>
              <a:t>True</a:t>
            </a:r>
            <a:r>
              <a:rPr lang="ko-KR" altLang="en-US" sz="1500" dirty="0" smtClean="0"/>
              <a:t>를 반환하는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void </a:t>
            </a:r>
            <a:r>
              <a:rPr lang="en-US" altLang="ko-KR" sz="1500" b="1" dirty="0" err="1"/>
              <a:t>lerpPointerColor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Color </a:t>
            </a:r>
            <a:r>
              <a:rPr lang="en-US" altLang="ko-KR" sz="1500" dirty="0" err="1"/>
              <a:t>color</a:t>
            </a:r>
            <a:r>
              <a:rPr lang="en-US" altLang="ko-KR" sz="1500" dirty="0"/>
              <a:t>, float </a:t>
            </a:r>
            <a:r>
              <a:rPr lang="en-US" altLang="ko-KR" sz="1500" dirty="0" err="1"/>
              <a:t>lerpalpha</a:t>
            </a:r>
            <a:r>
              <a:rPr lang="en-US" altLang="ko-KR" sz="15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지정된 색상으로 커서의 색상을 변경하는 함수</a:t>
            </a:r>
            <a:endParaRPr lang="en-US" altLang="ko-KR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1350172"/>
            <a:ext cx="2641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함수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실행 영상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1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26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웃는 얼굴 33">
            <a:hlinkClick r:id="rId5" action="ppaction://hlinksldjump"/>
          </p:cNvPr>
          <p:cNvSpPr/>
          <p:nvPr/>
        </p:nvSpPr>
        <p:spPr>
          <a:xfrm>
            <a:off x="7268997" y="4542293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6021</TotalTime>
  <Words>2200</Words>
  <Application>Microsoft Office PowerPoint</Application>
  <PresentationFormat>화면 슬라이드 쇼(4:3)</PresentationFormat>
  <Paragraphs>833</Paragraphs>
  <Slides>70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굴림</vt:lpstr>
      <vt:lpstr>Arial</vt:lpstr>
      <vt:lpstr>타이포_뽀로로 M</vt:lpstr>
      <vt:lpstr>한컴 윤고딕 240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HYP</cp:lastModifiedBy>
  <cp:revision>176</cp:revision>
  <dcterms:created xsi:type="dcterms:W3CDTF">2016-11-29T08:50:45Z</dcterms:created>
  <dcterms:modified xsi:type="dcterms:W3CDTF">2017-03-15T07:47:49Z</dcterms:modified>
</cp:coreProperties>
</file>